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Marcellus" charset="1" panose="020E0602050203020307"/>
      <p:regular r:id="rId11"/>
    </p:embeddedFont>
    <p:embeddedFont>
      <p:font typeface="TT Norms" charset="1" panose="02000503030000020003"/>
      <p:regular r:id="rId12"/>
    </p:embeddedFont>
    <p:embeddedFont>
      <p:font typeface="TT Norms Bold" charset="1" panose="020008030300000200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https://artarium.com/collections/god-shiva-statue" TargetMode="External" Type="http://schemas.openxmlformats.org/officeDocument/2006/relationships/hyperlink"/><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5.jpeg" Type="http://schemas.openxmlformats.org/officeDocument/2006/relationships/image"/><Relationship Id="rId4" Target="../media/image1.jpeg" Type="http://schemas.openxmlformats.org/officeDocument/2006/relationships/image"/><Relationship Id="rId5" Target="../media/image2.jpeg" Type="http://schemas.openxmlformats.org/officeDocument/2006/relationships/image"/><Relationship Id="rId6" Target="../media/image4.jpeg" Type="http://schemas.openxmlformats.org/officeDocument/2006/relationships/image"/><Relationship Id="rId7" Target="../media/image17.png" Type="http://schemas.openxmlformats.org/officeDocument/2006/relationships/image"/><Relationship Id="rId8" Target="../media/image18.png" Type="http://schemas.openxmlformats.org/officeDocument/2006/relationships/image"/><Relationship Id="rId9" Target="https://artarium.com/collections/god-shiva-statu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9.png" Type="http://schemas.openxmlformats.org/officeDocument/2006/relationships/image"/><Relationship Id="rId4" Target="../media/image5.jpe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18.png" Type="http://schemas.openxmlformats.org/officeDocument/2006/relationships/image"/><Relationship Id="rId9"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19.png" Type="http://schemas.openxmlformats.org/officeDocument/2006/relationships/image"/><Relationship Id="rId13" Target="../media/image25.jpeg" Type="http://schemas.openxmlformats.org/officeDocument/2006/relationships/image"/><Relationship Id="rId14" Target="../media/image16.png" Type="http://schemas.openxmlformats.org/officeDocument/2006/relationships/image"/><Relationship Id="rId2" Target="../media/image23.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6.jpeg" Type="http://schemas.openxmlformats.org/officeDocument/2006/relationships/image"/><Relationship Id="rId6" Target="../media/image5.jpeg" Type="http://schemas.openxmlformats.org/officeDocument/2006/relationships/image"/><Relationship Id="rId7" Target="../media/image4.jpeg" Type="http://schemas.openxmlformats.org/officeDocument/2006/relationships/image"/><Relationship Id="rId8" Target="../media/image1.jpeg" Type="http://schemas.openxmlformats.org/officeDocument/2006/relationships/image"/><Relationship Id="rId9" Target="../media/image2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18.png" Type="http://schemas.openxmlformats.org/officeDocument/2006/relationships/image"/><Relationship Id="rId5" Target="../media/image28.png" Type="http://schemas.openxmlformats.org/officeDocument/2006/relationships/image"/><Relationship Id="rId6" Target="../media/image2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93E34"/>
        </a:solidFill>
      </p:bgPr>
    </p:bg>
    <p:spTree>
      <p:nvGrpSpPr>
        <p:cNvPr id="1" name=""/>
        <p:cNvGrpSpPr/>
        <p:nvPr/>
      </p:nvGrpSpPr>
      <p:grpSpPr>
        <a:xfrm>
          <a:off x="0" y="0"/>
          <a:ext cx="0" cy="0"/>
          <a:chOff x="0" y="0"/>
          <a:chExt cx="0" cy="0"/>
        </a:xfrm>
      </p:grpSpPr>
      <p:grpSp>
        <p:nvGrpSpPr>
          <p:cNvPr name="Group 2" id="2"/>
          <p:cNvGrpSpPr/>
          <p:nvPr/>
        </p:nvGrpSpPr>
        <p:grpSpPr>
          <a:xfrm rot="0">
            <a:off x="12926013" y="2927503"/>
            <a:ext cx="3119303" cy="4638150"/>
            <a:chOff x="0" y="0"/>
            <a:chExt cx="4159070" cy="6184200"/>
          </a:xfrm>
        </p:grpSpPr>
        <p:sp>
          <p:nvSpPr>
            <p:cNvPr name="AutoShape 3" id="3"/>
            <p:cNvSpPr/>
            <p:nvPr/>
          </p:nvSpPr>
          <p:spPr>
            <a:xfrm>
              <a:off x="0" y="0"/>
              <a:ext cx="4159070" cy="6184200"/>
            </a:xfrm>
            <a:prstGeom prst="rect">
              <a:avLst/>
            </a:prstGeom>
            <a:solidFill>
              <a:srgbClr val="593E34"/>
            </a:solidFill>
          </p:spPr>
        </p:sp>
      </p:grpSp>
      <p:grpSp>
        <p:nvGrpSpPr>
          <p:cNvPr name="Group 4" id="4"/>
          <p:cNvGrpSpPr/>
          <p:nvPr/>
        </p:nvGrpSpPr>
        <p:grpSpPr>
          <a:xfrm rot="0">
            <a:off x="12926013" y="48751"/>
            <a:ext cx="5381037" cy="2675154"/>
            <a:chOff x="0" y="0"/>
            <a:chExt cx="7174716" cy="3566872"/>
          </a:xfrm>
        </p:grpSpPr>
        <p:pic>
          <p:nvPicPr>
            <p:cNvPr name="Picture 5" id="5"/>
            <p:cNvPicPr>
              <a:picLocks noChangeAspect="true"/>
            </p:cNvPicPr>
            <p:nvPr/>
          </p:nvPicPr>
          <p:blipFill>
            <a:blip r:embed="rId2"/>
            <a:srcRect l="0" t="25142" r="0" b="25142"/>
            <a:stretch>
              <a:fillRect/>
            </a:stretch>
          </p:blipFill>
          <p:spPr>
            <a:xfrm flipH="false" flipV="false">
              <a:off x="0" y="0"/>
              <a:ext cx="7174716" cy="3566872"/>
            </a:xfrm>
            <a:prstGeom prst="rect">
              <a:avLst/>
            </a:prstGeom>
          </p:spPr>
        </p:pic>
      </p:grpSp>
      <p:grpSp>
        <p:nvGrpSpPr>
          <p:cNvPr name="Group 6" id="6"/>
          <p:cNvGrpSpPr/>
          <p:nvPr/>
        </p:nvGrpSpPr>
        <p:grpSpPr>
          <a:xfrm rot="0">
            <a:off x="9507850" y="-198899"/>
            <a:ext cx="3109961" cy="4378378"/>
            <a:chOff x="0" y="0"/>
            <a:chExt cx="4146614" cy="5837838"/>
          </a:xfrm>
        </p:grpSpPr>
        <p:pic>
          <p:nvPicPr>
            <p:cNvPr name="Picture 7" id="7"/>
            <p:cNvPicPr>
              <a:picLocks noChangeAspect="true"/>
            </p:cNvPicPr>
            <p:nvPr/>
          </p:nvPicPr>
          <p:blipFill>
            <a:blip r:embed="rId3"/>
            <a:srcRect l="14485" t="0" r="14485" b="0"/>
            <a:stretch>
              <a:fillRect/>
            </a:stretch>
          </p:blipFill>
          <p:spPr>
            <a:xfrm flipH="false" flipV="false">
              <a:off x="0" y="0"/>
              <a:ext cx="4146614" cy="5837838"/>
            </a:xfrm>
            <a:prstGeom prst="rect">
              <a:avLst/>
            </a:prstGeom>
          </p:spPr>
        </p:pic>
      </p:grpSp>
      <p:grpSp>
        <p:nvGrpSpPr>
          <p:cNvPr name="Group 8" id="8"/>
          <p:cNvGrpSpPr/>
          <p:nvPr/>
        </p:nvGrpSpPr>
        <p:grpSpPr>
          <a:xfrm rot="0">
            <a:off x="9507850" y="4455704"/>
            <a:ext cx="3109961" cy="3109948"/>
            <a:chOff x="0" y="0"/>
            <a:chExt cx="4146614" cy="4146598"/>
          </a:xfrm>
        </p:grpSpPr>
        <p:pic>
          <p:nvPicPr>
            <p:cNvPr name="Picture 9" id="9"/>
            <p:cNvPicPr>
              <a:picLocks noChangeAspect="true"/>
            </p:cNvPicPr>
            <p:nvPr/>
          </p:nvPicPr>
          <p:blipFill>
            <a:blip r:embed="rId4"/>
            <a:srcRect l="0" t="0" r="0" b="0"/>
            <a:stretch>
              <a:fillRect/>
            </a:stretch>
          </p:blipFill>
          <p:spPr>
            <a:xfrm flipH="false" flipV="false">
              <a:off x="0" y="0"/>
              <a:ext cx="4146614" cy="4146598"/>
            </a:xfrm>
            <a:prstGeom prst="rect">
              <a:avLst/>
            </a:prstGeom>
          </p:spPr>
        </p:pic>
      </p:grpSp>
      <p:grpSp>
        <p:nvGrpSpPr>
          <p:cNvPr name="Group 10" id="10"/>
          <p:cNvGrpSpPr/>
          <p:nvPr/>
        </p:nvGrpSpPr>
        <p:grpSpPr>
          <a:xfrm rot="0">
            <a:off x="9507850" y="7841878"/>
            <a:ext cx="4586568" cy="2627348"/>
            <a:chOff x="0" y="0"/>
            <a:chExt cx="6115424" cy="3503131"/>
          </a:xfrm>
        </p:grpSpPr>
        <p:pic>
          <p:nvPicPr>
            <p:cNvPr name="Picture 11" id="11"/>
            <p:cNvPicPr>
              <a:picLocks noChangeAspect="true"/>
            </p:cNvPicPr>
            <p:nvPr/>
          </p:nvPicPr>
          <p:blipFill>
            <a:blip r:embed="rId5"/>
            <a:srcRect l="0" t="13259" r="0" b="29457"/>
            <a:stretch>
              <a:fillRect/>
            </a:stretch>
          </p:blipFill>
          <p:spPr>
            <a:xfrm flipH="false" flipV="false">
              <a:off x="0" y="0"/>
              <a:ext cx="6115424" cy="3503131"/>
            </a:xfrm>
            <a:prstGeom prst="rect">
              <a:avLst/>
            </a:prstGeom>
          </p:spPr>
        </p:pic>
      </p:grpSp>
      <p:grpSp>
        <p:nvGrpSpPr>
          <p:cNvPr name="Group 12" id="12"/>
          <p:cNvGrpSpPr/>
          <p:nvPr/>
        </p:nvGrpSpPr>
        <p:grpSpPr>
          <a:xfrm rot="0">
            <a:off x="14407188" y="7822828"/>
            <a:ext cx="4053168" cy="2627348"/>
            <a:chOff x="0" y="0"/>
            <a:chExt cx="5404224" cy="3503131"/>
          </a:xfrm>
        </p:grpSpPr>
        <p:pic>
          <p:nvPicPr>
            <p:cNvPr name="Picture 13" id="13"/>
            <p:cNvPicPr>
              <a:picLocks noChangeAspect="true"/>
            </p:cNvPicPr>
            <p:nvPr/>
          </p:nvPicPr>
          <p:blipFill>
            <a:blip r:embed="rId6"/>
            <a:srcRect l="0" t="10538" r="0" b="24638"/>
            <a:stretch>
              <a:fillRect/>
            </a:stretch>
          </p:blipFill>
          <p:spPr>
            <a:xfrm flipH="false" flipV="false">
              <a:off x="0" y="0"/>
              <a:ext cx="5404224" cy="3503131"/>
            </a:xfrm>
            <a:prstGeom prst="rect">
              <a:avLst/>
            </a:prstGeom>
          </p:spPr>
        </p:pic>
      </p:grpSp>
      <p:grpSp>
        <p:nvGrpSpPr>
          <p:cNvPr name="Group 14" id="14"/>
          <p:cNvGrpSpPr/>
          <p:nvPr/>
        </p:nvGrpSpPr>
        <p:grpSpPr>
          <a:xfrm rot="0">
            <a:off x="16235815" y="2927503"/>
            <a:ext cx="2155901" cy="4638150"/>
            <a:chOff x="0" y="0"/>
            <a:chExt cx="2874534" cy="6184200"/>
          </a:xfrm>
        </p:grpSpPr>
        <p:pic>
          <p:nvPicPr>
            <p:cNvPr name="Picture 15" id="15"/>
            <p:cNvPicPr>
              <a:picLocks noChangeAspect="true"/>
            </p:cNvPicPr>
            <p:nvPr/>
          </p:nvPicPr>
          <p:blipFill>
            <a:blip r:embed="rId7"/>
            <a:srcRect l="26759" t="0" r="26759" b="0"/>
            <a:stretch>
              <a:fillRect/>
            </a:stretch>
          </p:blipFill>
          <p:spPr>
            <a:xfrm flipH="false" flipV="false">
              <a:off x="0" y="0"/>
              <a:ext cx="2874534" cy="6184200"/>
            </a:xfrm>
            <a:prstGeom prst="rect">
              <a:avLst/>
            </a:prstGeom>
          </p:spPr>
        </p:pic>
      </p:grpSp>
      <p:sp>
        <p:nvSpPr>
          <p:cNvPr name="Freeform 16" id="16"/>
          <p:cNvSpPr/>
          <p:nvPr/>
        </p:nvSpPr>
        <p:spPr>
          <a:xfrm flipH="false" flipV="false" rot="0">
            <a:off x="14152824" y="3479886"/>
            <a:ext cx="596191" cy="596191"/>
          </a:xfrm>
          <a:custGeom>
            <a:avLst/>
            <a:gdLst/>
            <a:ahLst/>
            <a:cxnLst/>
            <a:rect r="r" b="b" t="t" l="l"/>
            <a:pathLst>
              <a:path h="596191" w="596191">
                <a:moveTo>
                  <a:pt x="0" y="0"/>
                </a:moveTo>
                <a:lnTo>
                  <a:pt x="596191" y="0"/>
                </a:lnTo>
                <a:lnTo>
                  <a:pt x="596191" y="596191"/>
                </a:lnTo>
                <a:lnTo>
                  <a:pt x="0" y="5961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81573" y="7082673"/>
            <a:ext cx="3354181" cy="3427004"/>
          </a:xfrm>
          <a:custGeom>
            <a:avLst/>
            <a:gdLst/>
            <a:ahLst/>
            <a:cxnLst/>
            <a:rect r="r" b="b" t="t" l="l"/>
            <a:pathLst>
              <a:path h="3427004" w="3354181">
                <a:moveTo>
                  <a:pt x="0" y="0"/>
                </a:moveTo>
                <a:lnTo>
                  <a:pt x="3354181" y="0"/>
                </a:lnTo>
                <a:lnTo>
                  <a:pt x="3354181" y="3427005"/>
                </a:lnTo>
                <a:lnTo>
                  <a:pt x="0" y="3427005"/>
                </a:lnTo>
                <a:lnTo>
                  <a:pt x="0" y="0"/>
                </a:lnTo>
                <a:close/>
              </a:path>
            </a:pathLst>
          </a:custGeom>
          <a:blipFill>
            <a:blip r:embed="rId10"/>
            <a:stretch>
              <a:fillRect l="0" t="0" r="0" b="0"/>
            </a:stretch>
          </a:blipFill>
        </p:spPr>
      </p:sp>
      <p:sp>
        <p:nvSpPr>
          <p:cNvPr name="Freeform 18" id="18"/>
          <p:cNvSpPr/>
          <p:nvPr/>
        </p:nvSpPr>
        <p:spPr>
          <a:xfrm flipH="false" flipV="false" rot="-4015089">
            <a:off x="772519" y="-208554"/>
            <a:ext cx="1280291" cy="1222096"/>
          </a:xfrm>
          <a:custGeom>
            <a:avLst/>
            <a:gdLst/>
            <a:ahLst/>
            <a:cxnLst/>
            <a:rect r="r" b="b" t="t" l="l"/>
            <a:pathLst>
              <a:path h="1222096" w="1280291">
                <a:moveTo>
                  <a:pt x="0" y="0"/>
                </a:moveTo>
                <a:lnTo>
                  <a:pt x="1280291" y="0"/>
                </a:lnTo>
                <a:lnTo>
                  <a:pt x="1280291" y="1222096"/>
                </a:lnTo>
                <a:lnTo>
                  <a:pt x="0" y="12220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4015089">
            <a:off x="7340232" y="9579439"/>
            <a:ext cx="1280291" cy="1222096"/>
          </a:xfrm>
          <a:custGeom>
            <a:avLst/>
            <a:gdLst/>
            <a:ahLst/>
            <a:cxnLst/>
            <a:rect r="r" b="b" t="t" l="l"/>
            <a:pathLst>
              <a:path h="1222096" w="1280291">
                <a:moveTo>
                  <a:pt x="0" y="0"/>
                </a:moveTo>
                <a:lnTo>
                  <a:pt x="1280291" y="0"/>
                </a:lnTo>
                <a:lnTo>
                  <a:pt x="1280291" y="1222096"/>
                </a:lnTo>
                <a:lnTo>
                  <a:pt x="0" y="12220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2700000">
            <a:off x="-2987232" y="-613191"/>
            <a:ext cx="4402996" cy="4114800"/>
          </a:xfrm>
          <a:custGeom>
            <a:avLst/>
            <a:gdLst/>
            <a:ahLst/>
            <a:cxnLst/>
            <a:rect r="r" b="b" t="t" l="l"/>
            <a:pathLst>
              <a:path h="4114800" w="4402996">
                <a:moveTo>
                  <a:pt x="0" y="0"/>
                </a:moveTo>
                <a:lnTo>
                  <a:pt x="4402996" y="0"/>
                </a:lnTo>
                <a:lnTo>
                  <a:pt x="440299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1" id="21"/>
          <p:cNvSpPr/>
          <p:nvPr/>
        </p:nvSpPr>
        <p:spPr>
          <a:xfrm flipH="false" flipV="false" rot="0">
            <a:off x="8059607" y="-977925"/>
            <a:ext cx="2168785" cy="1955850"/>
          </a:xfrm>
          <a:custGeom>
            <a:avLst/>
            <a:gdLst/>
            <a:ahLst/>
            <a:cxnLst/>
            <a:rect r="r" b="b" t="t" l="l"/>
            <a:pathLst>
              <a:path h="1955850" w="2168785">
                <a:moveTo>
                  <a:pt x="0" y="0"/>
                </a:moveTo>
                <a:lnTo>
                  <a:pt x="2168786" y="0"/>
                </a:lnTo>
                <a:lnTo>
                  <a:pt x="2168786" y="1955850"/>
                </a:lnTo>
                <a:lnTo>
                  <a:pt x="0" y="195585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2" id="22"/>
          <p:cNvSpPr/>
          <p:nvPr/>
        </p:nvSpPr>
        <p:spPr>
          <a:xfrm flipH="false" flipV="false" rot="0">
            <a:off x="2447338" y="1453734"/>
            <a:ext cx="4338943" cy="4332184"/>
          </a:xfrm>
          <a:custGeom>
            <a:avLst/>
            <a:gdLst/>
            <a:ahLst/>
            <a:cxnLst/>
            <a:rect r="r" b="b" t="t" l="l"/>
            <a:pathLst>
              <a:path h="4332184" w="4338943">
                <a:moveTo>
                  <a:pt x="0" y="0"/>
                </a:moveTo>
                <a:lnTo>
                  <a:pt x="4338942" y="0"/>
                </a:lnTo>
                <a:lnTo>
                  <a:pt x="4338942" y="4332184"/>
                </a:lnTo>
                <a:lnTo>
                  <a:pt x="0" y="4332184"/>
                </a:lnTo>
                <a:lnTo>
                  <a:pt x="0" y="0"/>
                </a:lnTo>
                <a:close/>
              </a:path>
            </a:pathLst>
          </a:custGeom>
          <a:blipFill>
            <a:blip r:embed="rId17"/>
            <a:stretch>
              <a:fillRect l="0" t="0" r="0" b="0"/>
            </a:stretch>
          </a:blipFill>
        </p:spPr>
      </p:sp>
      <p:sp>
        <p:nvSpPr>
          <p:cNvPr name="TextBox 23" id="23"/>
          <p:cNvSpPr txBox="true"/>
          <p:nvPr/>
        </p:nvSpPr>
        <p:spPr>
          <a:xfrm rot="0">
            <a:off x="819302" y="6031779"/>
            <a:ext cx="7753198" cy="1709654"/>
          </a:xfrm>
          <a:prstGeom prst="rect">
            <a:avLst/>
          </a:prstGeom>
        </p:spPr>
        <p:txBody>
          <a:bodyPr anchor="t" rtlCol="false" tIns="0" lIns="0" bIns="0" rIns="0">
            <a:spAutoFit/>
          </a:bodyPr>
          <a:lstStyle/>
          <a:p>
            <a:pPr algn="ctr">
              <a:lnSpc>
                <a:spcPts val="13955"/>
              </a:lnSpc>
            </a:pPr>
            <a:r>
              <a:rPr lang="en-US" sz="9968">
                <a:solidFill>
                  <a:srgbClr val="BF9B81"/>
                </a:solidFill>
                <a:latin typeface="Marcellus"/>
                <a:ea typeface="Marcellus"/>
                <a:cs typeface="Marcellus"/>
                <a:sym typeface="Marcellus"/>
              </a:rPr>
              <a:t>Shiv</a:t>
            </a:r>
            <a:r>
              <a:rPr lang="en-US" sz="9968">
                <a:solidFill>
                  <a:srgbClr val="BF9B81"/>
                </a:solidFill>
                <a:latin typeface="Marcellus"/>
                <a:ea typeface="Marcellus"/>
                <a:cs typeface="Marcellus"/>
                <a:sym typeface="Marcellus"/>
              </a:rPr>
              <a:t>a Statues</a:t>
            </a:r>
          </a:p>
        </p:txBody>
      </p:sp>
      <p:sp>
        <p:nvSpPr>
          <p:cNvPr name="TextBox 24" id="24"/>
          <p:cNvSpPr txBox="true"/>
          <p:nvPr/>
        </p:nvSpPr>
        <p:spPr>
          <a:xfrm rot="0">
            <a:off x="13250852" y="4628175"/>
            <a:ext cx="2494011" cy="2083415"/>
          </a:xfrm>
          <a:prstGeom prst="rect">
            <a:avLst/>
          </a:prstGeom>
        </p:spPr>
        <p:txBody>
          <a:bodyPr anchor="t" rtlCol="false" tIns="0" lIns="0" bIns="0" rIns="0">
            <a:spAutoFit/>
          </a:bodyPr>
          <a:lstStyle/>
          <a:p>
            <a:pPr algn="ctr">
              <a:lnSpc>
                <a:spcPts val="2802"/>
              </a:lnSpc>
              <a:spcBef>
                <a:spcPct val="0"/>
              </a:spcBef>
            </a:pPr>
            <a:r>
              <a:rPr lang="en-US" sz="1868">
                <a:solidFill>
                  <a:srgbClr val="F5F4F2"/>
                </a:solidFill>
                <a:latin typeface="TT Norms"/>
                <a:ea typeface="TT Norms"/>
                <a:cs typeface="TT Norms"/>
                <a:sym typeface="TT Norms"/>
              </a:rPr>
              <a:t>L</a:t>
            </a:r>
            <a:r>
              <a:rPr lang="en-US" sz="1868">
                <a:solidFill>
                  <a:srgbClr val="F5F4F2"/>
                </a:solidFill>
                <a:latin typeface="TT Norms"/>
                <a:ea typeface="TT Norms"/>
                <a:cs typeface="TT Norms"/>
                <a:sym typeface="TT Norms"/>
              </a:rPr>
              <a:t>ORD SHIVA IDOLS ELEVATE YOUR SPIRITUAL SPACE BY EMBODYING THE COSMIC POWER OF MAHADEV.</a:t>
            </a:r>
          </a:p>
        </p:txBody>
      </p:sp>
      <p:sp>
        <p:nvSpPr>
          <p:cNvPr name="TextBox 25" id="25"/>
          <p:cNvSpPr txBox="true"/>
          <p:nvPr/>
        </p:nvSpPr>
        <p:spPr>
          <a:xfrm rot="0">
            <a:off x="1819811" y="8250377"/>
            <a:ext cx="6239796" cy="377418"/>
          </a:xfrm>
          <a:prstGeom prst="rect">
            <a:avLst/>
          </a:prstGeom>
        </p:spPr>
        <p:txBody>
          <a:bodyPr anchor="t" rtlCol="false" tIns="0" lIns="0" bIns="0" rIns="0">
            <a:spAutoFit/>
          </a:bodyPr>
          <a:lstStyle/>
          <a:p>
            <a:pPr algn="l" marL="0" indent="0" lvl="0">
              <a:lnSpc>
                <a:spcPts val="3141"/>
              </a:lnSpc>
              <a:spcBef>
                <a:spcPct val="0"/>
              </a:spcBef>
            </a:pPr>
            <a:r>
              <a:rPr lang="en-US" sz="2094" u="sng">
                <a:solidFill>
                  <a:srgbClr val="FFFFFF"/>
                </a:solidFill>
                <a:latin typeface="TT Norms"/>
                <a:ea typeface="TT Norms"/>
                <a:cs typeface="TT Norms"/>
                <a:sym typeface="TT Norms"/>
                <a:hlinkClick r:id="rId18" tooltip="https://artarium.com/collections/god-shiva-statue"/>
              </a:rPr>
              <a:t>https://artarium.com/collections/god-shiva-statue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93E34"/>
        </a:solidFill>
      </p:bgPr>
    </p:bg>
    <p:spTree>
      <p:nvGrpSpPr>
        <p:cNvPr id="1" name=""/>
        <p:cNvGrpSpPr/>
        <p:nvPr/>
      </p:nvGrpSpPr>
      <p:grpSpPr>
        <a:xfrm>
          <a:off x="0" y="0"/>
          <a:ext cx="0" cy="0"/>
          <a:chOff x="0" y="0"/>
          <a:chExt cx="0" cy="0"/>
        </a:xfrm>
      </p:grpSpPr>
      <p:grpSp>
        <p:nvGrpSpPr>
          <p:cNvPr name="Group 2" id="2"/>
          <p:cNvGrpSpPr/>
          <p:nvPr/>
        </p:nvGrpSpPr>
        <p:grpSpPr>
          <a:xfrm rot="0">
            <a:off x="14728003" y="1028700"/>
            <a:ext cx="2531297" cy="755634"/>
            <a:chOff x="0" y="0"/>
            <a:chExt cx="1909647" cy="570061"/>
          </a:xfrm>
        </p:grpSpPr>
        <p:sp>
          <p:nvSpPr>
            <p:cNvPr name="Freeform 3" id="3"/>
            <p:cNvSpPr/>
            <p:nvPr/>
          </p:nvSpPr>
          <p:spPr>
            <a:xfrm flipH="false" flipV="false" rot="0">
              <a:off x="0" y="0"/>
              <a:ext cx="1909647" cy="570061"/>
            </a:xfrm>
            <a:custGeom>
              <a:avLst/>
              <a:gdLst/>
              <a:ahLst/>
              <a:cxnLst/>
              <a:rect r="r" b="b" t="t" l="l"/>
              <a:pathLst>
                <a:path h="570061" w="1909647">
                  <a:moveTo>
                    <a:pt x="0" y="0"/>
                  </a:moveTo>
                  <a:lnTo>
                    <a:pt x="1909647" y="0"/>
                  </a:lnTo>
                  <a:lnTo>
                    <a:pt x="1909647" y="570061"/>
                  </a:lnTo>
                  <a:lnTo>
                    <a:pt x="0" y="570061"/>
                  </a:lnTo>
                  <a:close/>
                </a:path>
              </a:pathLst>
            </a:custGeom>
            <a:solidFill>
              <a:srgbClr val="FFFFFF"/>
            </a:solidFill>
            <a:ln cap="sq">
              <a:noFill/>
              <a:prstDash val="sysDot"/>
              <a:miter/>
            </a:ln>
          </p:spPr>
        </p:sp>
        <p:sp>
          <p:nvSpPr>
            <p:cNvPr name="TextBox 4" id="4"/>
            <p:cNvSpPr txBox="true"/>
            <p:nvPr/>
          </p:nvSpPr>
          <p:spPr>
            <a:xfrm>
              <a:off x="0" y="-28575"/>
              <a:ext cx="1909647" cy="598636"/>
            </a:xfrm>
            <a:prstGeom prst="rect">
              <a:avLst/>
            </a:prstGeom>
          </p:spPr>
          <p:txBody>
            <a:bodyPr anchor="ctr" rtlCol="false" tIns="254000" lIns="254000" bIns="254000" rIns="254000"/>
            <a:lstStyle/>
            <a:p>
              <a:pPr algn="ctr">
                <a:lnSpc>
                  <a:spcPts val="2240"/>
                </a:lnSpc>
              </a:pPr>
            </a:p>
          </p:txBody>
        </p:sp>
      </p:grpSp>
      <p:grpSp>
        <p:nvGrpSpPr>
          <p:cNvPr name="Group 5" id="5"/>
          <p:cNvGrpSpPr/>
          <p:nvPr/>
        </p:nvGrpSpPr>
        <p:grpSpPr>
          <a:xfrm rot="0">
            <a:off x="6286729" y="3115472"/>
            <a:ext cx="3746405" cy="5619608"/>
            <a:chOff x="0" y="0"/>
            <a:chExt cx="4995207" cy="7492811"/>
          </a:xfrm>
        </p:grpSpPr>
        <p:pic>
          <p:nvPicPr>
            <p:cNvPr name="Picture 6" id="6"/>
            <p:cNvPicPr>
              <a:picLocks noChangeAspect="true"/>
            </p:cNvPicPr>
            <p:nvPr/>
          </p:nvPicPr>
          <p:blipFill>
            <a:blip r:embed="rId2"/>
            <a:srcRect l="16666" t="0" r="16666" b="0"/>
            <a:stretch>
              <a:fillRect/>
            </a:stretch>
          </p:blipFill>
          <p:spPr>
            <a:xfrm flipH="false" flipV="false">
              <a:off x="0" y="0"/>
              <a:ext cx="4995207" cy="7492811"/>
            </a:xfrm>
            <a:prstGeom prst="rect">
              <a:avLst/>
            </a:prstGeom>
          </p:spPr>
        </p:pic>
      </p:grpSp>
      <p:grpSp>
        <p:nvGrpSpPr>
          <p:cNvPr name="Group 7" id="7"/>
          <p:cNvGrpSpPr/>
          <p:nvPr/>
        </p:nvGrpSpPr>
        <p:grpSpPr>
          <a:xfrm rot="0">
            <a:off x="10249693" y="3115472"/>
            <a:ext cx="3374173" cy="3373950"/>
            <a:chOff x="0" y="0"/>
            <a:chExt cx="4498898" cy="4498600"/>
          </a:xfrm>
        </p:grpSpPr>
        <p:pic>
          <p:nvPicPr>
            <p:cNvPr name="Picture 8" id="8"/>
            <p:cNvPicPr>
              <a:picLocks noChangeAspect="true"/>
            </p:cNvPicPr>
            <p:nvPr/>
          </p:nvPicPr>
          <p:blipFill>
            <a:blip r:embed="rId3"/>
            <a:srcRect l="0" t="3" r="0" b="3"/>
            <a:stretch>
              <a:fillRect/>
            </a:stretch>
          </p:blipFill>
          <p:spPr>
            <a:xfrm flipH="false" flipV="false">
              <a:off x="0" y="0"/>
              <a:ext cx="4498898" cy="4498600"/>
            </a:xfrm>
            <a:prstGeom prst="rect">
              <a:avLst/>
            </a:prstGeom>
          </p:spPr>
        </p:pic>
      </p:grpSp>
      <p:grpSp>
        <p:nvGrpSpPr>
          <p:cNvPr name="Group 9" id="9"/>
          <p:cNvGrpSpPr/>
          <p:nvPr/>
        </p:nvGrpSpPr>
        <p:grpSpPr>
          <a:xfrm rot="0">
            <a:off x="13842942" y="5361129"/>
            <a:ext cx="3416358" cy="3373950"/>
            <a:chOff x="0" y="0"/>
            <a:chExt cx="4555145" cy="4498600"/>
          </a:xfrm>
        </p:grpSpPr>
        <p:pic>
          <p:nvPicPr>
            <p:cNvPr name="Picture 10" id="10"/>
            <p:cNvPicPr>
              <a:picLocks noChangeAspect="true"/>
            </p:cNvPicPr>
            <p:nvPr/>
          </p:nvPicPr>
          <p:blipFill>
            <a:blip r:embed="rId4"/>
            <a:srcRect l="0" t="620" r="0" b="620"/>
            <a:stretch>
              <a:fillRect/>
            </a:stretch>
          </p:blipFill>
          <p:spPr>
            <a:xfrm flipH="false" flipV="false">
              <a:off x="0" y="0"/>
              <a:ext cx="4555145" cy="4498600"/>
            </a:xfrm>
            <a:prstGeom prst="rect">
              <a:avLst/>
            </a:prstGeom>
          </p:spPr>
        </p:pic>
      </p:grpSp>
      <p:grpSp>
        <p:nvGrpSpPr>
          <p:cNvPr name="Group 11" id="11"/>
          <p:cNvGrpSpPr/>
          <p:nvPr/>
        </p:nvGrpSpPr>
        <p:grpSpPr>
          <a:xfrm rot="0">
            <a:off x="13842942" y="3115472"/>
            <a:ext cx="3416358" cy="2042812"/>
            <a:chOff x="0" y="0"/>
            <a:chExt cx="4555145" cy="2723750"/>
          </a:xfrm>
        </p:grpSpPr>
        <p:pic>
          <p:nvPicPr>
            <p:cNvPr name="Picture 12" id="12"/>
            <p:cNvPicPr>
              <a:picLocks noChangeAspect="true"/>
            </p:cNvPicPr>
            <p:nvPr/>
          </p:nvPicPr>
          <p:blipFill>
            <a:blip r:embed="rId5"/>
            <a:srcRect l="0" t="8950" r="0" b="31254"/>
            <a:stretch>
              <a:fillRect/>
            </a:stretch>
          </p:blipFill>
          <p:spPr>
            <a:xfrm flipH="false" flipV="false">
              <a:off x="0" y="0"/>
              <a:ext cx="4555145" cy="2723750"/>
            </a:xfrm>
            <a:prstGeom prst="rect">
              <a:avLst/>
            </a:prstGeom>
          </p:spPr>
        </p:pic>
      </p:grpSp>
      <p:grpSp>
        <p:nvGrpSpPr>
          <p:cNvPr name="Group 13" id="13"/>
          <p:cNvGrpSpPr/>
          <p:nvPr/>
        </p:nvGrpSpPr>
        <p:grpSpPr>
          <a:xfrm rot="0">
            <a:off x="10249916" y="6710709"/>
            <a:ext cx="3373950" cy="2024370"/>
            <a:chOff x="0" y="0"/>
            <a:chExt cx="4498600" cy="2699160"/>
          </a:xfrm>
        </p:grpSpPr>
        <p:pic>
          <p:nvPicPr>
            <p:cNvPr name="Picture 14" id="14"/>
            <p:cNvPicPr>
              <a:picLocks noChangeAspect="true"/>
            </p:cNvPicPr>
            <p:nvPr/>
          </p:nvPicPr>
          <p:blipFill>
            <a:blip r:embed="rId6"/>
            <a:srcRect l="0" t="11530" r="0" b="28469"/>
            <a:stretch>
              <a:fillRect/>
            </a:stretch>
          </p:blipFill>
          <p:spPr>
            <a:xfrm flipH="false" flipV="false">
              <a:off x="0" y="0"/>
              <a:ext cx="4498600" cy="2699160"/>
            </a:xfrm>
            <a:prstGeom prst="rect">
              <a:avLst/>
            </a:prstGeom>
          </p:spPr>
        </p:pic>
      </p:grpSp>
      <p:sp>
        <p:nvSpPr>
          <p:cNvPr name="Freeform 15" id="15"/>
          <p:cNvSpPr/>
          <p:nvPr/>
        </p:nvSpPr>
        <p:spPr>
          <a:xfrm flipH="false" flipV="false" rot="0">
            <a:off x="-1544150" y="6710709"/>
            <a:ext cx="5505984" cy="4384139"/>
          </a:xfrm>
          <a:custGeom>
            <a:avLst/>
            <a:gdLst/>
            <a:ahLst/>
            <a:cxnLst/>
            <a:rect r="r" b="b" t="t" l="l"/>
            <a:pathLst>
              <a:path h="4384139" w="5505984">
                <a:moveTo>
                  <a:pt x="0" y="0"/>
                </a:moveTo>
                <a:lnTo>
                  <a:pt x="5505984" y="0"/>
                </a:lnTo>
                <a:lnTo>
                  <a:pt x="5505984" y="4384140"/>
                </a:lnTo>
                <a:lnTo>
                  <a:pt x="0" y="4384140"/>
                </a:lnTo>
                <a:lnTo>
                  <a:pt x="0" y="0"/>
                </a:lnTo>
                <a:close/>
              </a:path>
            </a:pathLst>
          </a:custGeom>
          <a:blipFill>
            <a:blip r:embed="rId7"/>
            <a:stretch>
              <a:fillRect l="0" t="0" r="0" b="0"/>
            </a:stretch>
          </a:blipFill>
        </p:spPr>
      </p:sp>
      <p:sp>
        <p:nvSpPr>
          <p:cNvPr name="Freeform 16" id="16"/>
          <p:cNvSpPr/>
          <p:nvPr/>
        </p:nvSpPr>
        <p:spPr>
          <a:xfrm flipH="false" flipV="false" rot="0">
            <a:off x="15065984" y="1125359"/>
            <a:ext cx="1874385" cy="562315"/>
          </a:xfrm>
          <a:custGeom>
            <a:avLst/>
            <a:gdLst/>
            <a:ahLst/>
            <a:cxnLst/>
            <a:rect r="r" b="b" t="t" l="l"/>
            <a:pathLst>
              <a:path h="562315" w="1874385">
                <a:moveTo>
                  <a:pt x="0" y="0"/>
                </a:moveTo>
                <a:lnTo>
                  <a:pt x="1874385" y="0"/>
                </a:lnTo>
                <a:lnTo>
                  <a:pt x="1874385" y="562315"/>
                </a:lnTo>
                <a:lnTo>
                  <a:pt x="0" y="562315"/>
                </a:lnTo>
                <a:lnTo>
                  <a:pt x="0" y="0"/>
                </a:lnTo>
                <a:close/>
              </a:path>
            </a:pathLst>
          </a:custGeom>
          <a:blipFill>
            <a:blip r:embed="rId8"/>
            <a:stretch>
              <a:fillRect l="0" t="0" r="0" b="0"/>
            </a:stretch>
          </a:blipFill>
        </p:spPr>
      </p:sp>
      <p:sp>
        <p:nvSpPr>
          <p:cNvPr name="TextBox 17" id="17"/>
          <p:cNvSpPr txBox="true"/>
          <p:nvPr/>
        </p:nvSpPr>
        <p:spPr>
          <a:xfrm rot="0">
            <a:off x="1704975" y="797234"/>
            <a:ext cx="2442555" cy="1094740"/>
          </a:xfrm>
          <a:prstGeom prst="rect">
            <a:avLst/>
          </a:prstGeom>
        </p:spPr>
        <p:txBody>
          <a:bodyPr anchor="t" rtlCol="false" tIns="0" lIns="0" bIns="0" rIns="0">
            <a:spAutoFit/>
          </a:bodyPr>
          <a:lstStyle/>
          <a:p>
            <a:pPr algn="l" marL="0" indent="0" lvl="0">
              <a:lnSpc>
                <a:spcPts val="8959"/>
              </a:lnSpc>
              <a:spcBef>
                <a:spcPct val="0"/>
              </a:spcBef>
            </a:pPr>
            <a:r>
              <a:rPr lang="en-US" sz="6399">
                <a:solidFill>
                  <a:srgbClr val="C7B7AA"/>
                </a:solidFill>
                <a:latin typeface="Marcellus"/>
                <a:ea typeface="Marcellus"/>
                <a:cs typeface="Marcellus"/>
                <a:sym typeface="Marcellus"/>
              </a:rPr>
              <a:t>About</a:t>
            </a:r>
          </a:p>
        </p:txBody>
      </p:sp>
      <p:sp>
        <p:nvSpPr>
          <p:cNvPr name="TextBox 18" id="18"/>
          <p:cNvSpPr txBox="true"/>
          <p:nvPr/>
        </p:nvSpPr>
        <p:spPr>
          <a:xfrm rot="0">
            <a:off x="1028700" y="2678041"/>
            <a:ext cx="4282946" cy="3760470"/>
          </a:xfrm>
          <a:prstGeom prst="rect">
            <a:avLst/>
          </a:prstGeom>
        </p:spPr>
        <p:txBody>
          <a:bodyPr anchor="t" rtlCol="false" tIns="0" lIns="0" bIns="0" rIns="0">
            <a:spAutoFit/>
          </a:bodyPr>
          <a:lstStyle/>
          <a:p>
            <a:pPr algn="l" marL="0" indent="0" lvl="0">
              <a:lnSpc>
                <a:spcPts val="2700"/>
              </a:lnSpc>
              <a:spcBef>
                <a:spcPct val="0"/>
              </a:spcBef>
            </a:pPr>
            <a:r>
              <a:rPr lang="en-US" sz="1800">
                <a:solidFill>
                  <a:srgbClr val="FFFFFF"/>
                </a:solidFill>
                <a:latin typeface="TT Norms"/>
                <a:ea typeface="TT Norms"/>
                <a:cs typeface="TT Norms"/>
                <a:sym typeface="TT Norms"/>
              </a:rPr>
              <a:t>Bring divine energy into your surroundings with beautifully designed Shiva statues from Artarium. From serene Adiyogi sculptures to mystical dancing Shiva forms, each statue is crafted with attention to detail and spiritual significance. These Shiva statues are ideal for home temples, offices, or meditation corners, helping create a peaceful atmosphere filled with positivity and sacred vibrations. </a:t>
            </a:r>
          </a:p>
        </p:txBody>
      </p:sp>
      <p:sp>
        <p:nvSpPr>
          <p:cNvPr name="TextBox 19" id="19"/>
          <p:cNvSpPr txBox="true"/>
          <p:nvPr/>
        </p:nvSpPr>
        <p:spPr>
          <a:xfrm rot="0">
            <a:off x="8810707" y="902009"/>
            <a:ext cx="3911766" cy="910706"/>
          </a:xfrm>
          <a:prstGeom prst="rect">
            <a:avLst/>
          </a:prstGeom>
        </p:spPr>
        <p:txBody>
          <a:bodyPr anchor="t" rtlCol="false" tIns="0" lIns="0" bIns="0" rIns="0">
            <a:spAutoFit/>
          </a:bodyPr>
          <a:lstStyle/>
          <a:p>
            <a:pPr algn="l" marL="0" indent="0" lvl="0">
              <a:lnSpc>
                <a:spcPts val="7553"/>
              </a:lnSpc>
              <a:spcBef>
                <a:spcPct val="0"/>
              </a:spcBef>
            </a:pPr>
            <a:r>
              <a:rPr lang="en-US" sz="5395" u="sng">
                <a:solidFill>
                  <a:srgbClr val="FFFFFF"/>
                </a:solidFill>
                <a:latin typeface="Marcellus"/>
                <a:ea typeface="Marcellus"/>
                <a:cs typeface="Marcellus"/>
                <a:sym typeface="Marcellus"/>
                <a:hlinkClick r:id="rId9" tooltip="https://artarium.com/collections/god-shiva-statue"/>
              </a:rPr>
              <a:t>Shiva statues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93E3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045894" y="4048642"/>
            <a:ext cx="7578111" cy="4346713"/>
            <a:chOff x="0" y="0"/>
            <a:chExt cx="7981950" cy="4578350"/>
          </a:xfrm>
        </p:grpSpPr>
        <p:sp>
          <p:nvSpPr>
            <p:cNvPr name="Freeform 3" id="3"/>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4" id="4"/>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5" id="5"/>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6" id="6"/>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7" id="7"/>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2"/>
              <a:stretch>
                <a:fillRect l="0" t="-22246" r="0" b="-37539"/>
              </a:stretch>
            </a:blipFill>
          </p:spPr>
        </p:sp>
      </p:grpSp>
      <p:grpSp>
        <p:nvGrpSpPr>
          <p:cNvPr name="Group 8" id="8"/>
          <p:cNvGrpSpPr>
            <a:grpSpLocks noChangeAspect="true"/>
          </p:cNvGrpSpPr>
          <p:nvPr/>
        </p:nvGrpSpPr>
        <p:grpSpPr>
          <a:xfrm rot="0">
            <a:off x="11367355" y="2846134"/>
            <a:ext cx="1736983" cy="3529983"/>
            <a:chOff x="0" y="0"/>
            <a:chExt cx="5001260" cy="10163810"/>
          </a:xfrm>
        </p:grpSpPr>
        <p:sp>
          <p:nvSpPr>
            <p:cNvPr name="Freeform 9" id="9"/>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3"/>
              <a:stretch>
                <a:fillRect l="-45" t="0" r="-45" b="0"/>
              </a:stretch>
            </a:blipFill>
          </p:spPr>
        </p:sp>
        <p:sp>
          <p:nvSpPr>
            <p:cNvPr name="Freeform 10" id="10"/>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58502" t="0" r="-58502" b="0"/>
              </a:stretch>
            </a:blipFill>
          </p:spPr>
        </p:sp>
      </p:grpSp>
      <p:sp>
        <p:nvSpPr>
          <p:cNvPr name="Freeform 11" id="11"/>
          <p:cNvSpPr/>
          <p:nvPr/>
        </p:nvSpPr>
        <p:spPr>
          <a:xfrm flipH="true" flipV="true" rot="0">
            <a:off x="14881957" y="3626555"/>
            <a:ext cx="8229600" cy="8229600"/>
          </a:xfrm>
          <a:custGeom>
            <a:avLst/>
            <a:gdLst/>
            <a:ahLst/>
            <a:cxnLst/>
            <a:rect r="r" b="b" t="t" l="l"/>
            <a:pathLst>
              <a:path h="8229600" w="8229600">
                <a:moveTo>
                  <a:pt x="8229600" y="8229600"/>
                </a:moveTo>
                <a:lnTo>
                  <a:pt x="0" y="8229600"/>
                </a:lnTo>
                <a:lnTo>
                  <a:pt x="0" y="0"/>
                </a:lnTo>
                <a:lnTo>
                  <a:pt x="8229600" y="0"/>
                </a:lnTo>
                <a:lnTo>
                  <a:pt x="8229600" y="8229600"/>
                </a:lnTo>
                <a:close/>
              </a:path>
            </a:pathLst>
          </a:custGeom>
          <a:blipFill>
            <a:blip r:embed="rId5"/>
            <a:stretch>
              <a:fillRect l="0" t="0" r="0" b="0"/>
            </a:stretch>
          </a:blipFill>
        </p:spPr>
      </p:sp>
      <p:sp>
        <p:nvSpPr>
          <p:cNvPr name="Freeform 12" id="12"/>
          <p:cNvSpPr/>
          <p:nvPr/>
        </p:nvSpPr>
        <p:spPr>
          <a:xfrm flipH="false" flipV="false" rot="-4240636">
            <a:off x="-841564" y="2609749"/>
            <a:ext cx="2688088" cy="2880406"/>
          </a:xfrm>
          <a:custGeom>
            <a:avLst/>
            <a:gdLst/>
            <a:ahLst/>
            <a:cxnLst/>
            <a:rect r="r" b="b" t="t" l="l"/>
            <a:pathLst>
              <a:path h="2880406" w="2688088">
                <a:moveTo>
                  <a:pt x="0" y="0"/>
                </a:moveTo>
                <a:lnTo>
                  <a:pt x="2688088" y="0"/>
                </a:lnTo>
                <a:lnTo>
                  <a:pt x="2688088" y="2880407"/>
                </a:lnTo>
                <a:lnTo>
                  <a:pt x="0" y="28804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3" id="13"/>
          <p:cNvGrpSpPr/>
          <p:nvPr/>
        </p:nvGrpSpPr>
        <p:grpSpPr>
          <a:xfrm rot="0">
            <a:off x="14728003" y="1028700"/>
            <a:ext cx="2531297" cy="755634"/>
            <a:chOff x="0" y="0"/>
            <a:chExt cx="1909647" cy="570061"/>
          </a:xfrm>
        </p:grpSpPr>
        <p:sp>
          <p:nvSpPr>
            <p:cNvPr name="Freeform 14" id="14"/>
            <p:cNvSpPr/>
            <p:nvPr/>
          </p:nvSpPr>
          <p:spPr>
            <a:xfrm flipH="false" flipV="false" rot="0">
              <a:off x="0" y="0"/>
              <a:ext cx="1909647" cy="570061"/>
            </a:xfrm>
            <a:custGeom>
              <a:avLst/>
              <a:gdLst/>
              <a:ahLst/>
              <a:cxnLst/>
              <a:rect r="r" b="b" t="t" l="l"/>
              <a:pathLst>
                <a:path h="570061" w="1909647">
                  <a:moveTo>
                    <a:pt x="0" y="0"/>
                  </a:moveTo>
                  <a:lnTo>
                    <a:pt x="1909647" y="0"/>
                  </a:lnTo>
                  <a:lnTo>
                    <a:pt x="1909647" y="570061"/>
                  </a:lnTo>
                  <a:lnTo>
                    <a:pt x="0" y="570061"/>
                  </a:lnTo>
                  <a:close/>
                </a:path>
              </a:pathLst>
            </a:custGeom>
            <a:solidFill>
              <a:srgbClr val="FFFFFF"/>
            </a:solidFill>
            <a:ln cap="sq">
              <a:noFill/>
              <a:prstDash val="sysDot"/>
              <a:miter/>
            </a:ln>
          </p:spPr>
        </p:sp>
        <p:sp>
          <p:nvSpPr>
            <p:cNvPr name="TextBox 15" id="15"/>
            <p:cNvSpPr txBox="true"/>
            <p:nvPr/>
          </p:nvSpPr>
          <p:spPr>
            <a:xfrm>
              <a:off x="0" y="-28575"/>
              <a:ext cx="1909647" cy="598636"/>
            </a:xfrm>
            <a:prstGeom prst="rect">
              <a:avLst/>
            </a:prstGeom>
          </p:spPr>
          <p:txBody>
            <a:bodyPr anchor="ctr" rtlCol="false" tIns="254000" lIns="254000" bIns="254000" rIns="254000"/>
            <a:lstStyle/>
            <a:p>
              <a:pPr algn="ctr">
                <a:lnSpc>
                  <a:spcPts val="2240"/>
                </a:lnSpc>
              </a:pPr>
            </a:p>
          </p:txBody>
        </p:sp>
      </p:grpSp>
      <p:sp>
        <p:nvSpPr>
          <p:cNvPr name="Freeform 16" id="16"/>
          <p:cNvSpPr/>
          <p:nvPr/>
        </p:nvSpPr>
        <p:spPr>
          <a:xfrm flipH="false" flipV="false" rot="0">
            <a:off x="15065984" y="1125359"/>
            <a:ext cx="1874385" cy="562315"/>
          </a:xfrm>
          <a:custGeom>
            <a:avLst/>
            <a:gdLst/>
            <a:ahLst/>
            <a:cxnLst/>
            <a:rect r="r" b="b" t="t" l="l"/>
            <a:pathLst>
              <a:path h="562315" w="1874385">
                <a:moveTo>
                  <a:pt x="0" y="0"/>
                </a:moveTo>
                <a:lnTo>
                  <a:pt x="1874385" y="0"/>
                </a:lnTo>
                <a:lnTo>
                  <a:pt x="1874385" y="562315"/>
                </a:lnTo>
                <a:lnTo>
                  <a:pt x="0" y="562315"/>
                </a:lnTo>
                <a:lnTo>
                  <a:pt x="0" y="0"/>
                </a:lnTo>
                <a:close/>
              </a:path>
            </a:pathLst>
          </a:custGeom>
          <a:blipFill>
            <a:blip r:embed="rId8"/>
            <a:stretch>
              <a:fillRect l="0" t="0" r="0" b="0"/>
            </a:stretch>
          </a:blipFill>
        </p:spPr>
      </p:sp>
      <p:sp>
        <p:nvSpPr>
          <p:cNvPr name="Freeform 17" id="17"/>
          <p:cNvSpPr/>
          <p:nvPr/>
        </p:nvSpPr>
        <p:spPr>
          <a:xfrm flipH="false" flipV="false" rot="0">
            <a:off x="3321904" y="6111349"/>
            <a:ext cx="3291473" cy="3286346"/>
          </a:xfrm>
          <a:custGeom>
            <a:avLst/>
            <a:gdLst/>
            <a:ahLst/>
            <a:cxnLst/>
            <a:rect r="r" b="b" t="t" l="l"/>
            <a:pathLst>
              <a:path h="3286346" w="3291473">
                <a:moveTo>
                  <a:pt x="0" y="0"/>
                </a:moveTo>
                <a:lnTo>
                  <a:pt x="3291473" y="0"/>
                </a:lnTo>
                <a:lnTo>
                  <a:pt x="3291473" y="3286346"/>
                </a:lnTo>
                <a:lnTo>
                  <a:pt x="0" y="3286346"/>
                </a:lnTo>
                <a:lnTo>
                  <a:pt x="0" y="0"/>
                </a:lnTo>
                <a:close/>
              </a:path>
            </a:pathLst>
          </a:custGeom>
          <a:blipFill>
            <a:blip r:embed="rId9"/>
            <a:stretch>
              <a:fillRect l="0" t="0" r="0" b="0"/>
            </a:stretch>
          </a:blipFill>
        </p:spPr>
      </p:sp>
      <p:sp>
        <p:nvSpPr>
          <p:cNvPr name="TextBox 18" id="18"/>
          <p:cNvSpPr txBox="true"/>
          <p:nvPr/>
        </p:nvSpPr>
        <p:spPr>
          <a:xfrm rot="0">
            <a:off x="2647950" y="952500"/>
            <a:ext cx="9808394" cy="1094740"/>
          </a:xfrm>
          <a:prstGeom prst="rect">
            <a:avLst/>
          </a:prstGeom>
        </p:spPr>
        <p:txBody>
          <a:bodyPr anchor="t" rtlCol="false" tIns="0" lIns="0" bIns="0" rIns="0">
            <a:spAutoFit/>
          </a:bodyPr>
          <a:lstStyle/>
          <a:p>
            <a:pPr algn="l" marL="0" indent="0" lvl="0">
              <a:lnSpc>
                <a:spcPts val="8959"/>
              </a:lnSpc>
              <a:spcBef>
                <a:spcPct val="0"/>
              </a:spcBef>
            </a:pPr>
            <a:r>
              <a:rPr lang="en-US" sz="6399">
                <a:solidFill>
                  <a:srgbClr val="FFFFFF"/>
                </a:solidFill>
                <a:latin typeface="Marcellus"/>
                <a:ea typeface="Marcellus"/>
                <a:cs typeface="Marcellus"/>
                <a:sym typeface="Marcellus"/>
              </a:rPr>
              <a:t>Lo</a:t>
            </a:r>
            <a:r>
              <a:rPr lang="en-US" sz="6399" u="none">
                <a:solidFill>
                  <a:srgbClr val="FFFFFF"/>
                </a:solidFill>
                <a:latin typeface="Marcellus"/>
                <a:ea typeface="Marcellus"/>
                <a:cs typeface="Marcellus"/>
                <a:sym typeface="Marcellus"/>
              </a:rPr>
              <a:t>rd Shiva idols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93E34"/>
        </a:solidFill>
      </p:bgPr>
    </p:bg>
    <p:spTree>
      <p:nvGrpSpPr>
        <p:cNvPr id="1" name=""/>
        <p:cNvGrpSpPr/>
        <p:nvPr/>
      </p:nvGrpSpPr>
      <p:grpSpPr>
        <a:xfrm>
          <a:off x="0" y="0"/>
          <a:ext cx="0" cy="0"/>
          <a:chOff x="0" y="0"/>
          <a:chExt cx="0" cy="0"/>
        </a:xfrm>
      </p:grpSpPr>
      <p:grpSp>
        <p:nvGrpSpPr>
          <p:cNvPr name="Group 2" id="2"/>
          <p:cNvGrpSpPr/>
          <p:nvPr/>
        </p:nvGrpSpPr>
        <p:grpSpPr>
          <a:xfrm rot="0">
            <a:off x="2725195" y="2927503"/>
            <a:ext cx="3119303" cy="4638150"/>
            <a:chOff x="0" y="0"/>
            <a:chExt cx="4159070" cy="6184200"/>
          </a:xfrm>
        </p:grpSpPr>
        <p:sp>
          <p:nvSpPr>
            <p:cNvPr name="AutoShape 3" id="3"/>
            <p:cNvSpPr/>
            <p:nvPr/>
          </p:nvSpPr>
          <p:spPr>
            <a:xfrm>
              <a:off x="0" y="0"/>
              <a:ext cx="4159070" cy="6184200"/>
            </a:xfrm>
            <a:prstGeom prst="rect">
              <a:avLst/>
            </a:prstGeom>
            <a:solidFill>
              <a:srgbClr val="BF9B81"/>
            </a:solidFill>
          </p:spPr>
        </p:sp>
      </p:grpSp>
      <p:grpSp>
        <p:nvGrpSpPr>
          <p:cNvPr name="Group 4" id="4"/>
          <p:cNvGrpSpPr/>
          <p:nvPr/>
        </p:nvGrpSpPr>
        <p:grpSpPr>
          <a:xfrm rot="0">
            <a:off x="2712856" y="-198899"/>
            <a:ext cx="6511658" cy="2859702"/>
            <a:chOff x="0" y="0"/>
            <a:chExt cx="8682211" cy="3812936"/>
          </a:xfrm>
        </p:grpSpPr>
        <p:pic>
          <p:nvPicPr>
            <p:cNvPr name="Picture 5" id="5"/>
            <p:cNvPicPr>
              <a:picLocks noChangeAspect="true"/>
            </p:cNvPicPr>
            <p:nvPr/>
          </p:nvPicPr>
          <p:blipFill>
            <a:blip r:embed="rId2"/>
            <a:srcRect l="0" t="14876" r="0" b="41206"/>
            <a:stretch>
              <a:fillRect/>
            </a:stretch>
          </p:blipFill>
          <p:spPr>
            <a:xfrm flipH="false" flipV="false">
              <a:off x="0" y="0"/>
              <a:ext cx="8682211" cy="3812936"/>
            </a:xfrm>
            <a:prstGeom prst="rect">
              <a:avLst/>
            </a:prstGeom>
          </p:spPr>
        </p:pic>
      </p:grpSp>
      <p:grpSp>
        <p:nvGrpSpPr>
          <p:cNvPr name="Group 6" id="6"/>
          <p:cNvGrpSpPr/>
          <p:nvPr/>
        </p:nvGrpSpPr>
        <p:grpSpPr>
          <a:xfrm rot="0">
            <a:off x="9500739" y="-198899"/>
            <a:ext cx="2880334" cy="4378378"/>
            <a:chOff x="0" y="0"/>
            <a:chExt cx="3840445" cy="5837838"/>
          </a:xfrm>
        </p:grpSpPr>
        <p:pic>
          <p:nvPicPr>
            <p:cNvPr name="Picture 7" id="7"/>
            <p:cNvPicPr>
              <a:picLocks noChangeAspect="true"/>
            </p:cNvPicPr>
            <p:nvPr/>
          </p:nvPicPr>
          <p:blipFill>
            <a:blip r:embed="rId3"/>
            <a:srcRect l="17107" t="0" r="17107" b="0"/>
            <a:stretch>
              <a:fillRect/>
            </a:stretch>
          </p:blipFill>
          <p:spPr>
            <a:xfrm flipH="false" flipV="false">
              <a:off x="0" y="0"/>
              <a:ext cx="3840445" cy="5837838"/>
            </a:xfrm>
            <a:prstGeom prst="rect">
              <a:avLst/>
            </a:prstGeom>
          </p:spPr>
        </p:pic>
      </p:grpSp>
      <p:grpSp>
        <p:nvGrpSpPr>
          <p:cNvPr name="Group 8" id="8"/>
          <p:cNvGrpSpPr/>
          <p:nvPr/>
        </p:nvGrpSpPr>
        <p:grpSpPr>
          <a:xfrm rot="0">
            <a:off x="12657298" y="-198899"/>
            <a:ext cx="2908909" cy="4378378"/>
            <a:chOff x="0" y="0"/>
            <a:chExt cx="3878545" cy="5837838"/>
          </a:xfrm>
        </p:grpSpPr>
        <p:pic>
          <p:nvPicPr>
            <p:cNvPr name="Picture 9" id="9"/>
            <p:cNvPicPr>
              <a:picLocks noChangeAspect="true"/>
            </p:cNvPicPr>
            <p:nvPr/>
          </p:nvPicPr>
          <p:blipFill>
            <a:blip r:embed="rId4"/>
            <a:srcRect l="16780" t="0" r="16780" b="0"/>
            <a:stretch>
              <a:fillRect/>
            </a:stretch>
          </p:blipFill>
          <p:spPr>
            <a:xfrm flipH="false" flipV="false">
              <a:off x="0" y="0"/>
              <a:ext cx="3878545" cy="5837838"/>
            </a:xfrm>
            <a:prstGeom prst="rect">
              <a:avLst/>
            </a:prstGeom>
          </p:spPr>
        </p:pic>
      </p:grpSp>
      <p:grpSp>
        <p:nvGrpSpPr>
          <p:cNvPr name="Group 10" id="10"/>
          <p:cNvGrpSpPr/>
          <p:nvPr/>
        </p:nvGrpSpPr>
        <p:grpSpPr>
          <a:xfrm rot="0">
            <a:off x="-664393" y="5467754"/>
            <a:ext cx="3109961" cy="4964660"/>
            <a:chOff x="0" y="0"/>
            <a:chExt cx="4146614" cy="6619547"/>
          </a:xfrm>
        </p:grpSpPr>
        <p:pic>
          <p:nvPicPr>
            <p:cNvPr name="Picture 11" id="11"/>
            <p:cNvPicPr>
              <a:picLocks noChangeAspect="true"/>
            </p:cNvPicPr>
            <p:nvPr/>
          </p:nvPicPr>
          <p:blipFill>
            <a:blip r:embed="rId5"/>
            <a:srcRect l="12923" t="0" r="24434" b="0"/>
            <a:stretch>
              <a:fillRect/>
            </a:stretch>
          </p:blipFill>
          <p:spPr>
            <a:xfrm flipH="false" flipV="false">
              <a:off x="0" y="0"/>
              <a:ext cx="4146614" cy="6619547"/>
            </a:xfrm>
            <a:prstGeom prst="rect">
              <a:avLst/>
            </a:prstGeom>
          </p:spPr>
        </p:pic>
      </p:grpSp>
      <p:grpSp>
        <p:nvGrpSpPr>
          <p:cNvPr name="Group 12" id="12"/>
          <p:cNvGrpSpPr/>
          <p:nvPr/>
        </p:nvGrpSpPr>
        <p:grpSpPr>
          <a:xfrm rot="0">
            <a:off x="15842432" y="2927503"/>
            <a:ext cx="3109961" cy="4049748"/>
            <a:chOff x="0" y="0"/>
            <a:chExt cx="4146614" cy="5399664"/>
          </a:xfrm>
        </p:grpSpPr>
        <p:pic>
          <p:nvPicPr>
            <p:cNvPr name="Picture 13" id="13"/>
            <p:cNvPicPr>
              <a:picLocks noChangeAspect="true"/>
            </p:cNvPicPr>
            <p:nvPr/>
          </p:nvPicPr>
          <p:blipFill>
            <a:blip r:embed="rId6"/>
            <a:srcRect l="23206" t="0" r="0" b="0"/>
            <a:stretch>
              <a:fillRect/>
            </a:stretch>
          </p:blipFill>
          <p:spPr>
            <a:xfrm flipH="false" flipV="false">
              <a:off x="0" y="0"/>
              <a:ext cx="4146614" cy="5399664"/>
            </a:xfrm>
            <a:prstGeom prst="rect">
              <a:avLst/>
            </a:prstGeom>
          </p:spPr>
        </p:pic>
      </p:grpSp>
      <p:grpSp>
        <p:nvGrpSpPr>
          <p:cNvPr name="Group 14" id="14"/>
          <p:cNvGrpSpPr/>
          <p:nvPr/>
        </p:nvGrpSpPr>
        <p:grpSpPr>
          <a:xfrm rot="0">
            <a:off x="15842432" y="7243951"/>
            <a:ext cx="3109961" cy="3265727"/>
            <a:chOff x="0" y="0"/>
            <a:chExt cx="4146614" cy="4354302"/>
          </a:xfrm>
        </p:grpSpPr>
        <p:pic>
          <p:nvPicPr>
            <p:cNvPr name="Picture 15" id="15"/>
            <p:cNvPicPr>
              <a:picLocks noChangeAspect="true"/>
            </p:cNvPicPr>
            <p:nvPr/>
          </p:nvPicPr>
          <p:blipFill>
            <a:blip r:embed="rId7"/>
            <a:srcRect l="4769" t="0" r="0" b="0"/>
            <a:stretch>
              <a:fillRect/>
            </a:stretch>
          </p:blipFill>
          <p:spPr>
            <a:xfrm flipH="false" flipV="false">
              <a:off x="0" y="0"/>
              <a:ext cx="4146614" cy="4354302"/>
            </a:xfrm>
            <a:prstGeom prst="rect">
              <a:avLst/>
            </a:prstGeom>
          </p:spPr>
        </p:pic>
      </p:grpSp>
      <p:grpSp>
        <p:nvGrpSpPr>
          <p:cNvPr name="Group 16" id="16"/>
          <p:cNvGrpSpPr/>
          <p:nvPr/>
        </p:nvGrpSpPr>
        <p:grpSpPr>
          <a:xfrm rot="0">
            <a:off x="15842432" y="-198899"/>
            <a:ext cx="3109961" cy="2859702"/>
            <a:chOff x="0" y="0"/>
            <a:chExt cx="4146614" cy="3812936"/>
          </a:xfrm>
        </p:grpSpPr>
        <p:pic>
          <p:nvPicPr>
            <p:cNvPr name="Picture 17" id="17"/>
            <p:cNvPicPr>
              <a:picLocks noChangeAspect="true"/>
            </p:cNvPicPr>
            <p:nvPr/>
          </p:nvPicPr>
          <p:blipFill>
            <a:blip r:embed="rId8"/>
            <a:srcRect l="0" t="4023" r="0" b="4023"/>
            <a:stretch>
              <a:fillRect/>
            </a:stretch>
          </p:blipFill>
          <p:spPr>
            <a:xfrm flipH="false" flipV="false">
              <a:off x="0" y="0"/>
              <a:ext cx="4146614" cy="3812936"/>
            </a:xfrm>
            <a:prstGeom prst="rect">
              <a:avLst/>
            </a:prstGeom>
          </p:spPr>
        </p:pic>
      </p:grpSp>
      <p:grpSp>
        <p:nvGrpSpPr>
          <p:cNvPr name="Group 18" id="18"/>
          <p:cNvGrpSpPr/>
          <p:nvPr/>
        </p:nvGrpSpPr>
        <p:grpSpPr>
          <a:xfrm rot="0">
            <a:off x="9500739" y="4455704"/>
            <a:ext cx="6065468" cy="3109948"/>
            <a:chOff x="0" y="0"/>
            <a:chExt cx="8087291" cy="4146598"/>
          </a:xfrm>
        </p:grpSpPr>
        <p:pic>
          <p:nvPicPr>
            <p:cNvPr name="Picture 19" id="19"/>
            <p:cNvPicPr>
              <a:picLocks noChangeAspect="true"/>
            </p:cNvPicPr>
            <p:nvPr/>
          </p:nvPicPr>
          <p:blipFill>
            <a:blip r:embed="rId9"/>
            <a:srcRect l="0" t="8502" r="0" b="40224"/>
            <a:stretch>
              <a:fillRect/>
            </a:stretch>
          </p:blipFill>
          <p:spPr>
            <a:xfrm flipH="false" flipV="false">
              <a:off x="0" y="0"/>
              <a:ext cx="8087291" cy="4146598"/>
            </a:xfrm>
            <a:prstGeom prst="rect">
              <a:avLst/>
            </a:prstGeom>
          </p:spPr>
        </p:pic>
      </p:grpSp>
      <p:grpSp>
        <p:nvGrpSpPr>
          <p:cNvPr name="Group 20" id="20"/>
          <p:cNvGrpSpPr/>
          <p:nvPr/>
        </p:nvGrpSpPr>
        <p:grpSpPr>
          <a:xfrm rot="0">
            <a:off x="2725195" y="7882330"/>
            <a:ext cx="6499319" cy="2627348"/>
            <a:chOff x="0" y="0"/>
            <a:chExt cx="8665759" cy="3503131"/>
          </a:xfrm>
        </p:grpSpPr>
        <p:pic>
          <p:nvPicPr>
            <p:cNvPr name="Picture 21" id="21"/>
            <p:cNvPicPr>
              <a:picLocks noChangeAspect="true"/>
            </p:cNvPicPr>
            <p:nvPr/>
          </p:nvPicPr>
          <p:blipFill>
            <a:blip r:embed="rId7"/>
            <a:srcRect l="0" t="13666" r="0" b="45908"/>
            <a:stretch>
              <a:fillRect/>
            </a:stretch>
          </p:blipFill>
          <p:spPr>
            <a:xfrm flipH="false" flipV="false">
              <a:off x="0" y="0"/>
              <a:ext cx="8665759" cy="3503131"/>
            </a:xfrm>
            <a:prstGeom prst="rect">
              <a:avLst/>
            </a:prstGeom>
          </p:spPr>
        </p:pic>
      </p:grpSp>
      <p:grpSp>
        <p:nvGrpSpPr>
          <p:cNvPr name="Group 22" id="22"/>
          <p:cNvGrpSpPr/>
          <p:nvPr/>
        </p:nvGrpSpPr>
        <p:grpSpPr>
          <a:xfrm rot="0">
            <a:off x="9500739" y="7882330"/>
            <a:ext cx="6065468" cy="2627348"/>
            <a:chOff x="0" y="0"/>
            <a:chExt cx="8087291" cy="3503131"/>
          </a:xfrm>
        </p:grpSpPr>
        <p:pic>
          <p:nvPicPr>
            <p:cNvPr name="Picture 23" id="23"/>
            <p:cNvPicPr>
              <a:picLocks noChangeAspect="true"/>
            </p:cNvPicPr>
            <p:nvPr/>
          </p:nvPicPr>
          <p:blipFill>
            <a:blip r:embed="rId8"/>
            <a:srcRect l="0" t="15778" r="0" b="40904"/>
            <a:stretch>
              <a:fillRect/>
            </a:stretch>
          </p:blipFill>
          <p:spPr>
            <a:xfrm flipH="false" flipV="false">
              <a:off x="0" y="0"/>
              <a:ext cx="8087291" cy="3503131"/>
            </a:xfrm>
            <a:prstGeom prst="rect">
              <a:avLst/>
            </a:prstGeom>
          </p:spPr>
        </p:pic>
      </p:grpSp>
      <p:sp>
        <p:nvSpPr>
          <p:cNvPr name="Freeform 24" id="24"/>
          <p:cNvSpPr/>
          <p:nvPr/>
        </p:nvSpPr>
        <p:spPr>
          <a:xfrm flipH="false" flipV="false" rot="0">
            <a:off x="3980581" y="3356061"/>
            <a:ext cx="596191" cy="596191"/>
          </a:xfrm>
          <a:custGeom>
            <a:avLst/>
            <a:gdLst/>
            <a:ahLst/>
            <a:cxnLst/>
            <a:rect r="r" b="b" t="t" l="l"/>
            <a:pathLst>
              <a:path h="596191" w="596191">
                <a:moveTo>
                  <a:pt x="0" y="0"/>
                </a:moveTo>
                <a:lnTo>
                  <a:pt x="596191" y="0"/>
                </a:lnTo>
                <a:lnTo>
                  <a:pt x="596191" y="596191"/>
                </a:lnTo>
                <a:lnTo>
                  <a:pt x="0" y="5961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5" id="25"/>
          <p:cNvGrpSpPr>
            <a:grpSpLocks noChangeAspect="true"/>
          </p:cNvGrpSpPr>
          <p:nvPr/>
        </p:nvGrpSpPr>
        <p:grpSpPr>
          <a:xfrm rot="0">
            <a:off x="-664393" y="-1191201"/>
            <a:ext cx="3117088" cy="6334701"/>
            <a:chOff x="0" y="0"/>
            <a:chExt cx="5001260" cy="10163810"/>
          </a:xfrm>
        </p:grpSpPr>
        <p:sp>
          <p:nvSpPr>
            <p:cNvPr name="Freeform 26" id="26"/>
            <p:cNvSpPr/>
            <p:nvPr/>
          </p:nvSpPr>
          <p:spPr>
            <a:xfrm flipH="false" flipV="false" rot="0">
              <a:off x="0" y="0"/>
              <a:ext cx="5000993" cy="10163632"/>
            </a:xfrm>
            <a:custGeom>
              <a:avLst/>
              <a:gdLst/>
              <a:ahLst/>
              <a:cxnLst/>
              <a:rect r="r" b="b" t="t" l="l"/>
              <a:pathLst>
                <a:path h="10163632" w="5000993">
                  <a:moveTo>
                    <a:pt x="0" y="0"/>
                  </a:moveTo>
                  <a:lnTo>
                    <a:pt x="5000993" y="0"/>
                  </a:lnTo>
                  <a:lnTo>
                    <a:pt x="5000993" y="10163632"/>
                  </a:lnTo>
                  <a:lnTo>
                    <a:pt x="0" y="10163632"/>
                  </a:lnTo>
                  <a:close/>
                </a:path>
              </a:pathLst>
            </a:custGeom>
            <a:blipFill>
              <a:blip r:embed="rId12"/>
              <a:stretch>
                <a:fillRect l="-45" t="0" r="-45" b="0"/>
              </a:stretch>
            </a:blipFill>
          </p:spPr>
        </p:sp>
        <p:sp>
          <p:nvSpPr>
            <p:cNvPr name="Freeform 27" id="27"/>
            <p:cNvSpPr/>
            <p:nvPr/>
          </p:nvSpPr>
          <p:spPr>
            <a:xfrm flipH="false" flipV="false" rot="0">
              <a:off x="338760" y="288798"/>
              <a:ext cx="4330776" cy="9398000"/>
            </a:xfrm>
            <a:custGeom>
              <a:avLst/>
              <a:gdLst/>
              <a:ahLst/>
              <a:cxnLst/>
              <a:rect r="r" b="b" t="t" l="l"/>
              <a:pathLst>
                <a:path h="9398000" w="4330776">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13"/>
              <a:stretch>
                <a:fillRect l="-43753" t="0" r="-73251" b="0"/>
              </a:stretch>
            </a:blipFill>
          </p:spPr>
        </p:sp>
      </p:grpSp>
      <p:sp>
        <p:nvSpPr>
          <p:cNvPr name="Freeform 28" id="28"/>
          <p:cNvSpPr/>
          <p:nvPr/>
        </p:nvSpPr>
        <p:spPr>
          <a:xfrm flipH="false" flipV="false" rot="0">
            <a:off x="6037209" y="3559038"/>
            <a:ext cx="3291473" cy="3286346"/>
          </a:xfrm>
          <a:custGeom>
            <a:avLst/>
            <a:gdLst/>
            <a:ahLst/>
            <a:cxnLst/>
            <a:rect r="r" b="b" t="t" l="l"/>
            <a:pathLst>
              <a:path h="3286346" w="3291473">
                <a:moveTo>
                  <a:pt x="0" y="0"/>
                </a:moveTo>
                <a:lnTo>
                  <a:pt x="3291474" y="0"/>
                </a:lnTo>
                <a:lnTo>
                  <a:pt x="3291474" y="3286346"/>
                </a:lnTo>
                <a:lnTo>
                  <a:pt x="0" y="3286346"/>
                </a:lnTo>
                <a:lnTo>
                  <a:pt x="0" y="0"/>
                </a:lnTo>
                <a:close/>
              </a:path>
            </a:pathLst>
          </a:custGeom>
          <a:blipFill>
            <a:blip r:embed="rId14"/>
            <a:stretch>
              <a:fillRect l="0" t="0" r="0" b="0"/>
            </a:stretch>
          </a:blipFill>
        </p:spPr>
      </p:sp>
      <p:sp>
        <p:nvSpPr>
          <p:cNvPr name="TextBox 29" id="29"/>
          <p:cNvSpPr txBox="true"/>
          <p:nvPr/>
        </p:nvSpPr>
        <p:spPr>
          <a:xfrm rot="0">
            <a:off x="3135759" y="4217579"/>
            <a:ext cx="2377996" cy="2932608"/>
          </a:xfrm>
          <a:prstGeom prst="rect">
            <a:avLst/>
          </a:prstGeom>
        </p:spPr>
        <p:txBody>
          <a:bodyPr anchor="t" rtlCol="false" tIns="0" lIns="0" bIns="0" rIns="0">
            <a:spAutoFit/>
          </a:bodyPr>
          <a:lstStyle/>
          <a:p>
            <a:pPr algn="ctr">
              <a:lnSpc>
                <a:spcPts val="2956"/>
              </a:lnSpc>
              <a:spcBef>
                <a:spcPct val="0"/>
              </a:spcBef>
            </a:pPr>
            <a:r>
              <a:rPr lang="en-US" sz="1971">
                <a:solidFill>
                  <a:srgbClr val="F5F4F2"/>
                </a:solidFill>
                <a:latin typeface="TT Norms"/>
                <a:ea typeface="TT Norms"/>
                <a:cs typeface="TT Norms"/>
                <a:sym typeface="TT Norms"/>
              </a:rPr>
              <a:t>ARTARIUM OFFERS A STUNNING COLLECTION OF SHIVA STATUES INSPIRED BY THE POWERFUL FORMS OF LORD SHIVA.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93E34"/>
        </a:solidFill>
      </p:bgPr>
    </p:bg>
    <p:spTree>
      <p:nvGrpSpPr>
        <p:cNvPr id="1" name=""/>
        <p:cNvGrpSpPr/>
        <p:nvPr/>
      </p:nvGrpSpPr>
      <p:grpSpPr>
        <a:xfrm>
          <a:off x="0" y="0"/>
          <a:ext cx="0" cy="0"/>
          <a:chOff x="0" y="0"/>
          <a:chExt cx="0" cy="0"/>
        </a:xfrm>
      </p:grpSpPr>
      <p:sp>
        <p:nvSpPr>
          <p:cNvPr name="Freeform 2" id="2"/>
          <p:cNvSpPr/>
          <p:nvPr/>
        </p:nvSpPr>
        <p:spPr>
          <a:xfrm flipH="false" flipV="false" rot="0">
            <a:off x="5796936" y="6845051"/>
            <a:ext cx="4947379" cy="5873258"/>
          </a:xfrm>
          <a:custGeom>
            <a:avLst/>
            <a:gdLst/>
            <a:ahLst/>
            <a:cxnLst/>
            <a:rect r="r" b="b" t="t" l="l"/>
            <a:pathLst>
              <a:path h="5873258" w="4947379">
                <a:moveTo>
                  <a:pt x="0" y="0"/>
                </a:moveTo>
                <a:lnTo>
                  <a:pt x="4947379" y="0"/>
                </a:lnTo>
                <a:lnTo>
                  <a:pt x="4947379" y="5873258"/>
                </a:lnTo>
                <a:lnTo>
                  <a:pt x="0" y="58732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728003" y="1028700"/>
            <a:ext cx="2531297" cy="755634"/>
            <a:chOff x="0" y="0"/>
            <a:chExt cx="1909647" cy="570061"/>
          </a:xfrm>
        </p:grpSpPr>
        <p:sp>
          <p:nvSpPr>
            <p:cNvPr name="Freeform 4" id="4"/>
            <p:cNvSpPr/>
            <p:nvPr/>
          </p:nvSpPr>
          <p:spPr>
            <a:xfrm flipH="false" flipV="false" rot="0">
              <a:off x="0" y="0"/>
              <a:ext cx="1909647" cy="570061"/>
            </a:xfrm>
            <a:custGeom>
              <a:avLst/>
              <a:gdLst/>
              <a:ahLst/>
              <a:cxnLst/>
              <a:rect r="r" b="b" t="t" l="l"/>
              <a:pathLst>
                <a:path h="570061" w="1909647">
                  <a:moveTo>
                    <a:pt x="0" y="0"/>
                  </a:moveTo>
                  <a:lnTo>
                    <a:pt x="1909647" y="0"/>
                  </a:lnTo>
                  <a:lnTo>
                    <a:pt x="1909647" y="570061"/>
                  </a:lnTo>
                  <a:lnTo>
                    <a:pt x="0" y="570061"/>
                  </a:lnTo>
                  <a:close/>
                </a:path>
              </a:pathLst>
            </a:custGeom>
            <a:solidFill>
              <a:srgbClr val="FFFFFF"/>
            </a:solidFill>
            <a:ln cap="sq">
              <a:noFill/>
              <a:prstDash val="sysDot"/>
              <a:miter/>
            </a:ln>
          </p:spPr>
        </p:sp>
        <p:sp>
          <p:nvSpPr>
            <p:cNvPr name="TextBox 5" id="5"/>
            <p:cNvSpPr txBox="true"/>
            <p:nvPr/>
          </p:nvSpPr>
          <p:spPr>
            <a:xfrm>
              <a:off x="0" y="-28575"/>
              <a:ext cx="1909647" cy="598636"/>
            </a:xfrm>
            <a:prstGeom prst="rect">
              <a:avLst/>
            </a:prstGeom>
          </p:spPr>
          <p:txBody>
            <a:bodyPr anchor="ctr" rtlCol="false" tIns="254000" lIns="254000" bIns="254000" rIns="254000"/>
            <a:lstStyle/>
            <a:p>
              <a:pPr algn="ctr">
                <a:lnSpc>
                  <a:spcPts val="2240"/>
                </a:lnSpc>
              </a:pPr>
            </a:p>
          </p:txBody>
        </p:sp>
      </p:grpSp>
      <p:sp>
        <p:nvSpPr>
          <p:cNvPr name="Freeform 6" id="6"/>
          <p:cNvSpPr/>
          <p:nvPr/>
        </p:nvSpPr>
        <p:spPr>
          <a:xfrm flipH="false" flipV="false" rot="0">
            <a:off x="15065984" y="1125359"/>
            <a:ext cx="1874385" cy="562315"/>
          </a:xfrm>
          <a:custGeom>
            <a:avLst/>
            <a:gdLst/>
            <a:ahLst/>
            <a:cxnLst/>
            <a:rect r="r" b="b" t="t" l="l"/>
            <a:pathLst>
              <a:path h="562315" w="1874385">
                <a:moveTo>
                  <a:pt x="0" y="0"/>
                </a:moveTo>
                <a:lnTo>
                  <a:pt x="1874385" y="0"/>
                </a:lnTo>
                <a:lnTo>
                  <a:pt x="1874385" y="562315"/>
                </a:lnTo>
                <a:lnTo>
                  <a:pt x="0" y="562315"/>
                </a:lnTo>
                <a:lnTo>
                  <a:pt x="0" y="0"/>
                </a:lnTo>
                <a:close/>
              </a:path>
            </a:pathLst>
          </a:custGeom>
          <a:blipFill>
            <a:blip r:embed="rId4"/>
            <a:stretch>
              <a:fillRect l="0" t="0" r="0" b="0"/>
            </a:stretch>
          </a:blipFill>
        </p:spPr>
      </p:sp>
      <p:grpSp>
        <p:nvGrpSpPr>
          <p:cNvPr name="Group 7" id="7"/>
          <p:cNvGrpSpPr/>
          <p:nvPr/>
        </p:nvGrpSpPr>
        <p:grpSpPr>
          <a:xfrm rot="0">
            <a:off x="13627121" y="7150764"/>
            <a:ext cx="2299388" cy="2252230"/>
            <a:chOff x="0" y="0"/>
            <a:chExt cx="1734691" cy="1699115"/>
          </a:xfrm>
        </p:grpSpPr>
        <p:sp>
          <p:nvSpPr>
            <p:cNvPr name="Freeform 8" id="8"/>
            <p:cNvSpPr/>
            <p:nvPr/>
          </p:nvSpPr>
          <p:spPr>
            <a:xfrm flipH="false" flipV="false" rot="0">
              <a:off x="0" y="0"/>
              <a:ext cx="1734691" cy="1699115"/>
            </a:xfrm>
            <a:custGeom>
              <a:avLst/>
              <a:gdLst/>
              <a:ahLst/>
              <a:cxnLst/>
              <a:rect r="r" b="b" t="t" l="l"/>
              <a:pathLst>
                <a:path h="1699115" w="1734691">
                  <a:moveTo>
                    <a:pt x="0" y="0"/>
                  </a:moveTo>
                  <a:lnTo>
                    <a:pt x="1734691" y="0"/>
                  </a:lnTo>
                  <a:lnTo>
                    <a:pt x="1734691" y="1699115"/>
                  </a:lnTo>
                  <a:lnTo>
                    <a:pt x="0" y="1699115"/>
                  </a:lnTo>
                  <a:close/>
                </a:path>
              </a:pathLst>
            </a:custGeom>
            <a:solidFill>
              <a:srgbClr val="FFFFFF"/>
            </a:solidFill>
            <a:ln cap="sq">
              <a:noFill/>
              <a:prstDash val="sysDot"/>
              <a:miter/>
            </a:ln>
          </p:spPr>
        </p:sp>
        <p:sp>
          <p:nvSpPr>
            <p:cNvPr name="TextBox 9" id="9"/>
            <p:cNvSpPr txBox="true"/>
            <p:nvPr/>
          </p:nvSpPr>
          <p:spPr>
            <a:xfrm>
              <a:off x="0" y="-28575"/>
              <a:ext cx="1734691" cy="1727690"/>
            </a:xfrm>
            <a:prstGeom prst="rect">
              <a:avLst/>
            </a:prstGeom>
          </p:spPr>
          <p:txBody>
            <a:bodyPr anchor="ctr" rtlCol="false" tIns="254000" lIns="254000" bIns="254000" rIns="254000"/>
            <a:lstStyle/>
            <a:p>
              <a:pPr algn="ctr">
                <a:lnSpc>
                  <a:spcPts val="2240"/>
                </a:lnSpc>
              </a:pPr>
            </a:p>
          </p:txBody>
        </p:sp>
      </p:grpSp>
      <p:sp>
        <p:nvSpPr>
          <p:cNvPr name="Freeform 10" id="10"/>
          <p:cNvSpPr/>
          <p:nvPr/>
        </p:nvSpPr>
        <p:spPr>
          <a:xfrm flipH="false" flipV="false" rot="0">
            <a:off x="13638911" y="7150764"/>
            <a:ext cx="2275809" cy="2252230"/>
          </a:xfrm>
          <a:custGeom>
            <a:avLst/>
            <a:gdLst/>
            <a:ahLst/>
            <a:cxnLst/>
            <a:rect r="r" b="b" t="t" l="l"/>
            <a:pathLst>
              <a:path h="2252230" w="2275809">
                <a:moveTo>
                  <a:pt x="0" y="0"/>
                </a:moveTo>
                <a:lnTo>
                  <a:pt x="2275809" y="0"/>
                </a:lnTo>
                <a:lnTo>
                  <a:pt x="2275809" y="2252229"/>
                </a:lnTo>
                <a:lnTo>
                  <a:pt x="0" y="2252229"/>
                </a:lnTo>
                <a:lnTo>
                  <a:pt x="0" y="0"/>
                </a:lnTo>
                <a:close/>
              </a:path>
            </a:pathLst>
          </a:custGeom>
          <a:blipFill>
            <a:blip r:embed="rId5"/>
            <a:stretch>
              <a:fillRect l="0" t="-523" r="0" b="-523"/>
            </a:stretch>
          </a:blipFill>
        </p:spPr>
      </p:sp>
      <p:sp>
        <p:nvSpPr>
          <p:cNvPr name="Freeform 11" id="11"/>
          <p:cNvSpPr/>
          <p:nvPr/>
        </p:nvSpPr>
        <p:spPr>
          <a:xfrm flipH="false" flipV="false" rot="0">
            <a:off x="-429955" y="3283054"/>
            <a:ext cx="18717955" cy="2757081"/>
          </a:xfrm>
          <a:custGeom>
            <a:avLst/>
            <a:gdLst/>
            <a:ahLst/>
            <a:cxnLst/>
            <a:rect r="r" b="b" t="t" l="l"/>
            <a:pathLst>
              <a:path h="2757081" w="18717955">
                <a:moveTo>
                  <a:pt x="0" y="0"/>
                </a:moveTo>
                <a:lnTo>
                  <a:pt x="18717955" y="0"/>
                </a:lnTo>
                <a:lnTo>
                  <a:pt x="18717955" y="2757081"/>
                </a:lnTo>
                <a:lnTo>
                  <a:pt x="0" y="2757081"/>
                </a:lnTo>
                <a:lnTo>
                  <a:pt x="0" y="0"/>
                </a:lnTo>
                <a:close/>
              </a:path>
            </a:pathLst>
          </a:custGeom>
          <a:blipFill>
            <a:blip r:embed="rId6"/>
            <a:stretch>
              <a:fillRect l="-1859" t="0" r="-6884" b="0"/>
            </a:stretch>
          </a:blipFill>
        </p:spPr>
      </p:sp>
      <p:sp>
        <p:nvSpPr>
          <p:cNvPr name="TextBox 12" id="12"/>
          <p:cNvSpPr txBox="true"/>
          <p:nvPr/>
        </p:nvSpPr>
        <p:spPr>
          <a:xfrm rot="0">
            <a:off x="7035186" y="904875"/>
            <a:ext cx="4270477" cy="1094740"/>
          </a:xfrm>
          <a:prstGeom prst="rect">
            <a:avLst/>
          </a:prstGeom>
        </p:spPr>
        <p:txBody>
          <a:bodyPr anchor="t" rtlCol="false" tIns="0" lIns="0" bIns="0" rIns="0">
            <a:spAutoFit/>
          </a:bodyPr>
          <a:lstStyle/>
          <a:p>
            <a:pPr algn="l" marL="0" indent="0" lvl="0">
              <a:lnSpc>
                <a:spcPts val="8959"/>
              </a:lnSpc>
              <a:spcBef>
                <a:spcPct val="0"/>
              </a:spcBef>
            </a:pPr>
            <a:r>
              <a:rPr lang="en-US" sz="6399" u="none">
                <a:solidFill>
                  <a:srgbClr val="FFFFFF"/>
                </a:solidFill>
                <a:latin typeface="Marcellus"/>
                <a:ea typeface="Marcellus"/>
                <a:cs typeface="Marcellus"/>
                <a:sym typeface="Marcellus"/>
              </a:rPr>
              <a:t>Contact Us</a:t>
            </a:r>
          </a:p>
        </p:txBody>
      </p:sp>
      <p:sp>
        <p:nvSpPr>
          <p:cNvPr name="TextBox 13" id="13"/>
          <p:cNvSpPr txBox="true"/>
          <p:nvPr/>
        </p:nvSpPr>
        <p:spPr>
          <a:xfrm rot="0">
            <a:off x="13267929" y="6311651"/>
            <a:ext cx="2976363" cy="533400"/>
          </a:xfrm>
          <a:prstGeom prst="rect">
            <a:avLst/>
          </a:prstGeom>
        </p:spPr>
        <p:txBody>
          <a:bodyPr anchor="t" rtlCol="false" tIns="0" lIns="0" bIns="0" rIns="0">
            <a:spAutoFit/>
          </a:bodyPr>
          <a:lstStyle/>
          <a:p>
            <a:pPr algn="ctr" marL="0" indent="0" lvl="0">
              <a:lnSpc>
                <a:spcPts val="2160"/>
              </a:lnSpc>
            </a:pPr>
            <a:r>
              <a:rPr lang="en-US" b="true" sz="1800" u="none">
                <a:solidFill>
                  <a:srgbClr val="FFFFFF"/>
                </a:solidFill>
                <a:latin typeface="TT Norms Bold"/>
                <a:ea typeface="TT Norms Bold"/>
                <a:cs typeface="TT Norms Bold"/>
                <a:sym typeface="TT Norms Bold"/>
              </a:rPr>
              <a:t>For more assets and information, scan here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DAHEFVso8KU</dc:identifier>
  <dcterms:modified xsi:type="dcterms:W3CDTF">2011-08-01T06:04:30Z</dcterms:modified>
  <cp:revision>1</cp:revision>
  <dc:title>Brand Kit</dc:title>
</cp:coreProperties>
</file>